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58CB-BF0A-45D7-AC36-DB9B4EC41A6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0951-5184-4B5A-B0DA-22A03EE71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08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58CB-BF0A-45D7-AC36-DB9B4EC41A6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0951-5184-4B5A-B0DA-22A03EE71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05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58CB-BF0A-45D7-AC36-DB9B4EC41A6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0951-5184-4B5A-B0DA-22A03EE71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71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58CB-BF0A-45D7-AC36-DB9B4EC41A6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0951-5184-4B5A-B0DA-22A03EE71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33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58CB-BF0A-45D7-AC36-DB9B4EC41A6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0951-5184-4B5A-B0DA-22A03EE71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1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58CB-BF0A-45D7-AC36-DB9B4EC41A6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0951-5184-4B5A-B0DA-22A03EE71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07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58CB-BF0A-45D7-AC36-DB9B4EC41A6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0951-5184-4B5A-B0DA-22A03EE71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8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58CB-BF0A-45D7-AC36-DB9B4EC41A6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0951-5184-4B5A-B0DA-22A03EE71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19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58CB-BF0A-45D7-AC36-DB9B4EC41A6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0951-5184-4B5A-B0DA-22A03EE71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04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58CB-BF0A-45D7-AC36-DB9B4EC41A6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0951-5184-4B5A-B0DA-22A03EE71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6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58CB-BF0A-45D7-AC36-DB9B4EC41A6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0951-5184-4B5A-B0DA-22A03EE71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60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C58CB-BF0A-45D7-AC36-DB9B4EC41A6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60951-5184-4B5A-B0DA-22A03EE71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79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190"/>
            <a:ext cx="5657850" cy="1714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7856"/>
            <a:ext cx="5657850" cy="2715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825" y="194190"/>
            <a:ext cx="5261815" cy="3110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824" y="3435358"/>
            <a:ext cx="5341825" cy="3279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61787"/>
            <a:ext cx="5657850" cy="16925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5400000">
            <a:off x="3576528" y="2973693"/>
            <a:ext cx="5221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Topic 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 Grammar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27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32" y="179350"/>
            <a:ext cx="5238358" cy="3374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531" y="3580943"/>
            <a:ext cx="5238359" cy="3277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37" y="3553497"/>
            <a:ext cx="4170025" cy="3277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38" y="179350"/>
            <a:ext cx="4170025" cy="327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042106" y="3148533"/>
            <a:ext cx="5035732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48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Helston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smorbey</dc:creator>
  <cp:lastModifiedBy>smorbey</cp:lastModifiedBy>
  <cp:revision>4</cp:revision>
  <dcterms:created xsi:type="dcterms:W3CDTF">2019-11-22T12:36:27Z</dcterms:created>
  <dcterms:modified xsi:type="dcterms:W3CDTF">2019-11-22T13:42:29Z</dcterms:modified>
</cp:coreProperties>
</file>