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290D-EA92-41E1-8F40-5A2FC9D3743F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732A9-3C99-460C-842C-6AFA6C549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867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290D-EA92-41E1-8F40-5A2FC9D3743F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732A9-3C99-460C-842C-6AFA6C549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719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290D-EA92-41E1-8F40-5A2FC9D3743F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732A9-3C99-460C-842C-6AFA6C549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458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290D-EA92-41E1-8F40-5A2FC9D3743F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732A9-3C99-460C-842C-6AFA6C549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004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290D-EA92-41E1-8F40-5A2FC9D3743F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732A9-3C99-460C-842C-6AFA6C549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919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290D-EA92-41E1-8F40-5A2FC9D3743F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732A9-3C99-460C-842C-6AFA6C549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901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290D-EA92-41E1-8F40-5A2FC9D3743F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732A9-3C99-460C-842C-6AFA6C549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87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290D-EA92-41E1-8F40-5A2FC9D3743F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732A9-3C99-460C-842C-6AFA6C549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926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290D-EA92-41E1-8F40-5A2FC9D3743F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732A9-3C99-460C-842C-6AFA6C549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392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290D-EA92-41E1-8F40-5A2FC9D3743F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732A9-3C99-460C-842C-6AFA6C549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662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290D-EA92-41E1-8F40-5A2FC9D3743F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732A9-3C99-460C-842C-6AFA6C549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654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7290D-EA92-41E1-8F40-5A2FC9D3743F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732A9-3C99-460C-842C-6AFA6C549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254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5400000">
            <a:off x="3129398" y="2944476"/>
            <a:ext cx="50645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Topic 4 Grammar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628" y="188597"/>
            <a:ext cx="3853357" cy="320611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628" y="3623310"/>
            <a:ext cx="3764690" cy="31341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9429" y="188597"/>
            <a:ext cx="5147709" cy="328612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69429" y="4284202"/>
            <a:ext cx="5147709" cy="2038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66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Helston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smorbey</dc:creator>
  <cp:lastModifiedBy>smorbey</cp:lastModifiedBy>
  <cp:revision>1</cp:revision>
  <dcterms:created xsi:type="dcterms:W3CDTF">2019-11-22T13:57:48Z</dcterms:created>
  <dcterms:modified xsi:type="dcterms:W3CDTF">2019-11-22T13:58:44Z</dcterms:modified>
</cp:coreProperties>
</file>